
<file path=[Content_Types].xml><?xml version="1.0" encoding="utf-8"?>
<Types xmlns="http://schemas.openxmlformats.org/package/2006/content-types">
  <Default Extension="jfif" ContentType="image/jpeg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sldIdLst>
    <p:sldId id="301" r:id="rId2"/>
    <p:sldId id="302" r:id="rId3"/>
    <p:sldId id="314" r:id="rId4"/>
    <p:sldId id="328" r:id="rId5"/>
    <p:sldId id="327" r:id="rId6"/>
    <p:sldId id="329" r:id="rId7"/>
    <p:sldId id="336" r:id="rId8"/>
    <p:sldId id="335" r:id="rId9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607" autoAdjust="0"/>
    <p:restoredTop sz="94840" autoAdjust="0"/>
  </p:normalViewPr>
  <p:slideViewPr>
    <p:cSldViewPr snapToGrid="0">
      <p:cViewPr varScale="1">
        <p:scale>
          <a:sx n="68" d="100"/>
          <a:sy n="68" d="100"/>
        </p:scale>
        <p:origin x="95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" y="6334316"/>
            <a:ext cx="12192000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tr-TR"/>
              <a:t>Asıl alt başlık stilini düzenlemek için tıklatın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542873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83746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00727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2336181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985326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80" y="1845734"/>
            <a:ext cx="4937760" cy="4023359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9511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5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28676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2459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0414331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627005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6871757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/>
              <a:t>Asıl metin stillerini düzenlemek için tıklatın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859226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tr-TR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tr-TR"/>
              <a:t>Asıl metin stillerini düzenlemek için tıklatın</a:t>
            </a:r>
          </a:p>
          <a:p>
            <a:pPr lvl="1"/>
            <a:r>
              <a:rPr lang="tr-TR"/>
              <a:t>İkinci düzey</a:t>
            </a:r>
          </a:p>
          <a:p>
            <a:pPr lvl="2"/>
            <a:r>
              <a:rPr lang="tr-TR"/>
              <a:t>Üçüncü düzey</a:t>
            </a:r>
          </a:p>
          <a:p>
            <a:pPr lvl="3"/>
            <a:r>
              <a:rPr lang="tr-TR"/>
              <a:t>Dördüncü düzey</a:t>
            </a:r>
          </a:p>
          <a:p>
            <a:pPr lvl="4"/>
            <a:r>
              <a:rPr lang="tr-TR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A625D4A4-B0AC-4DC7-AE9D-79A7EE28EB5D}" type="datetimeFigureOut">
              <a:rPr lang="tr-TR" smtClean="0"/>
              <a:t>16.03.2021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0864AE3-F47D-404F-9DEF-B24FA79E190B}" type="slidenum">
              <a:rPr lang="tr-TR" smtClean="0"/>
              <a:t>‹#›</a:t>
            </a:fld>
            <a:endParaRPr lang="tr-TR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735955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f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247406" y="374447"/>
            <a:ext cx="10058400" cy="1168305"/>
          </a:xfrm>
        </p:spPr>
        <p:txBody>
          <a:bodyPr>
            <a:normAutofit fontScale="40000" lnSpcReduction="20000"/>
          </a:bodyPr>
          <a:lstStyle/>
          <a:p>
            <a:endParaRPr lang="tr-TR" dirty="0"/>
          </a:p>
          <a:p>
            <a:pPr algn="ctr"/>
            <a:r>
              <a:rPr lang="tr-TR" sz="6500" b="1" dirty="0"/>
              <a:t>2020-2021  EĞİTİM -ÖĞRETİM YILI</a:t>
            </a:r>
          </a:p>
          <a:p>
            <a:pPr algn="ctr"/>
            <a:r>
              <a:rPr lang="tr-TR" sz="6500" b="1" dirty="0"/>
              <a:t>EREĞLİ ANADOLU İMAM HATİP LİSESİ</a:t>
            </a:r>
          </a:p>
        </p:txBody>
      </p:sp>
      <p:pic>
        <p:nvPicPr>
          <p:cNvPr id="5" name="Resim 4">
            <a:extLst>
              <a:ext uri="{FF2B5EF4-FFF2-40B4-BE49-F238E27FC236}">
                <a16:creationId xmlns:a16="http://schemas.microsoft.com/office/drawing/2014/main" id="{63873CB1-BED8-47F2-A78B-859D8D6728D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44876" y="1806013"/>
            <a:ext cx="4502248" cy="4479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593792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4079335"/>
          </a:xfrm>
        </p:spPr>
        <p:txBody>
          <a:bodyPr>
            <a:normAutofit/>
          </a:bodyPr>
          <a:lstStyle/>
          <a:p>
            <a:pPr algn="ctr"/>
            <a:r>
              <a:rPr lang="tr-TR" b="1" dirty="0">
                <a:latin typeface="Arial Black" panose="020B0A04020102020204" pitchFamily="34" charset="0"/>
              </a:rPr>
              <a:t>YEŞİLAY UZAKTAN EĞİTİM PORTALI VE TBM EĞİTİMLERİ</a:t>
            </a:r>
          </a:p>
        </p:txBody>
      </p:sp>
    </p:spTree>
    <p:extLst>
      <p:ext uri="{BB962C8B-B14F-4D97-AF65-F5344CB8AC3E}">
        <p14:creationId xmlns:p14="http://schemas.microsoft.com/office/powerpoint/2010/main" val="1716437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cer-pc\Desktop\1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5263" y="823913"/>
            <a:ext cx="9259887" cy="52101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939497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cer-pc\Desktop\2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98700" y="923925"/>
            <a:ext cx="7593013" cy="5010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426024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:\Users\acer-pc\Desktop\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32100" y="1047750"/>
            <a:ext cx="6526213" cy="4762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67267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C:\Users\acer-pc\Desktop\4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60625" y="1162050"/>
            <a:ext cx="7269163" cy="4533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050394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736979" y="600501"/>
            <a:ext cx="10418701" cy="1136859"/>
          </a:xfrm>
        </p:spPr>
        <p:txBody>
          <a:bodyPr>
            <a:normAutofit/>
          </a:bodyPr>
          <a:lstStyle/>
          <a:p>
            <a:r>
              <a:rPr lang="tr-TR" sz="2000" dirty="0">
                <a:latin typeface="+mn-lt"/>
              </a:rPr>
              <a:t>Profilinizin altında size 27 tane eğitim atanmıştır. Başla butonuna basarak bu eğitim videolarını izleyebiliyorsunuz. Kaldığınız yerden tekrar giriş yaptığınızda videoları izleme ve eğitimi tamamlama işlemi devam eder. 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728438" y="1991361"/>
            <a:ext cx="8248076" cy="43689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997775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1037230" y="259308"/>
            <a:ext cx="10091154" cy="1460310"/>
          </a:xfrm>
        </p:spPr>
        <p:txBody>
          <a:bodyPr>
            <a:normAutofit fontScale="90000"/>
          </a:bodyPr>
          <a:lstStyle/>
          <a:p>
            <a:r>
              <a:rPr lang="tr-TR" sz="2400" dirty="0">
                <a:latin typeface="+mn-lt"/>
              </a:rPr>
              <a:t>Videoları izleme oranınız arttıkça eğitimi tamamlama oranınızda artar. Başarı puan durumunuz sağ üst köşede görülecektir. Eğitimleri tamamlayıp başarı puan durumu 100/100 olan öğrenciler sınıf rehber öğretmenine puan kısmının fotoğrafını çekip tamamladığını bildirecektir. Sınıf öğretmeniniz eğitimi tamamlayan öğrencilere listede artı koyacak ve bakanlığa veri girişi yapılacaktır.</a:t>
            </a: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65527" y="1748321"/>
            <a:ext cx="7292291" cy="45209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7384719"/>
      </p:ext>
    </p:extLst>
  </p:cSld>
  <p:clrMapOvr>
    <a:masterClrMapping/>
  </p:clrMapOvr>
</p:sld>
</file>

<file path=ppt/theme/theme1.xml><?xml version="1.0" encoding="utf-8"?>
<a:theme xmlns:a="http://schemas.openxmlformats.org/drawingml/2006/main" name="Geçmişe bakış">
  <a:themeElements>
    <a:clrScheme name="Geçmişe bakış">
      <a:dk1>
        <a:sysClr val="windowText" lastClr="000000"/>
      </a:dk1>
      <a:lt1>
        <a:sysClr val="window" lastClr="FFFFFF"/>
      </a:lt1>
      <a:dk2>
        <a:srgbClr val="344068"/>
      </a:dk2>
      <a:lt2>
        <a:srgbClr val="D9E0E6"/>
      </a:lt2>
      <a:accent1>
        <a:srgbClr val="1CADE4"/>
      </a:accent1>
      <a:accent2>
        <a:srgbClr val="2683C6"/>
      </a:accent2>
      <a:accent3>
        <a:srgbClr val="28C4CC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Geçmişe bakış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eçmişe bakış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9CC26709-368C-4D72-9060-94E5B3FF3CD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5883</TotalTime>
  <Words>96</Words>
  <Application>Microsoft Office PowerPoint</Application>
  <PresentationFormat>Geniş ekran</PresentationFormat>
  <Paragraphs>6</Paragraphs>
  <Slides>8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8</vt:i4>
      </vt:variant>
    </vt:vector>
  </HeadingPairs>
  <TitlesOfParts>
    <vt:vector size="12" baseType="lpstr">
      <vt:lpstr>Arial Black</vt:lpstr>
      <vt:lpstr>Calibri</vt:lpstr>
      <vt:lpstr>Calibri Light</vt:lpstr>
      <vt:lpstr>Geçmişe bakış</vt:lpstr>
      <vt:lpstr>PowerPoint Sunusu</vt:lpstr>
      <vt:lpstr>YEŞİLAY UZAKTAN EĞİTİM PORTALI VE TBM EĞİTİMLERİ</vt:lpstr>
      <vt:lpstr>PowerPoint Sunusu</vt:lpstr>
      <vt:lpstr>PowerPoint Sunusu</vt:lpstr>
      <vt:lpstr>PowerPoint Sunusu</vt:lpstr>
      <vt:lpstr>PowerPoint Sunusu</vt:lpstr>
      <vt:lpstr>Profilinizin altında size 27 tane eğitim atanmıştır. Başla butonuna basarak bu eğitim videolarını izleyebiliyorsunuz. Kaldığınız yerden tekrar giriş yaptığınızda videoları izleme ve eğitimi tamamlama işlemi devam eder. </vt:lpstr>
      <vt:lpstr>Videoları izleme oranınız arttıkça eğitimi tamamlama oranınızda artar. Başarı puan durumunuz sağ üst köşede görülecektir. Eğitimleri tamamlayıp başarı puan durumu 100/100 olan öğrenciler sınıf rehber öğretmenine puan kısmının fotoğrafını çekip tamamladığını bildirecektir. Sınıf öğretmeniniz eğitimi tamamlayan öğrencilere listede artı koyacak ve bakanlığa veri girişi yapılacaktır.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CevikYILMAZ</dc:creator>
  <cp:lastModifiedBy>Muhammet Ali Çeliksoydan</cp:lastModifiedBy>
  <cp:revision>88</cp:revision>
  <dcterms:created xsi:type="dcterms:W3CDTF">2017-08-25T10:47:29Z</dcterms:created>
  <dcterms:modified xsi:type="dcterms:W3CDTF">2021-03-16T17:54:52Z</dcterms:modified>
</cp:coreProperties>
</file>